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pr76Ogc5MJmaNWtGZ7cx4V/ky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281488" y="0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5238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1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p2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1" name="Google Shape;151;p19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p20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1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1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8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5" name="Google Shape;75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2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4" name="Google Shape;94;p2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6" name="Google Shape;96;p2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3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2" name="Google Shape;112;p3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3" name="Google Shape;113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Google Shape;119;p3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0" name="Google Shape;120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idx="1"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idx="10"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1"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2"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Google Shape;14;p6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"/>
          <p:cNvSpPr txBox="1"/>
          <p:nvPr/>
        </p:nvSpPr>
        <p:spPr>
          <a:xfrm>
            <a:off x="0" y="0"/>
            <a:ext cx="12191760" cy="68576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2656731" y="257983"/>
            <a:ext cx="6878297" cy="162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Equipe</a:t>
            </a:r>
            <a:r>
              <a:rPr b="1" lang="pt-BR" sz="2000"/>
              <a:t> - </a:t>
            </a: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Coordenadoria </a:t>
            </a:r>
            <a:r>
              <a:rPr b="1" lang="pt-BR" sz="2000"/>
              <a:t>da Rede Integrada de Segurança Alimentar (CRISA)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"/>
          <p:cNvSpPr/>
          <p:nvPr/>
        </p:nvSpPr>
        <p:spPr>
          <a:xfrm>
            <a:off x="3035808" y="1901953"/>
            <a:ext cx="6345936" cy="4216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b="1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Coordenadora: </a:t>
            </a: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Rita de Cássia O. Sant’Ana - Nutricionista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b="1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Vice-Coordenadora: </a:t>
            </a: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 Paula Bellotti – Nutricionista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b="1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Gestor dos Contratos dos RUs: </a:t>
            </a: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Fernando H. D. Paganelli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b="1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Chefe de Serviço: </a:t>
            </a: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Marcos Roberto Silva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b="1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Servidores do RU:</a:t>
            </a:r>
            <a:endParaRPr/>
          </a:p>
          <a:p>
            <a:pPr indent="-228600" lvl="0" marL="447675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Analia Clara Ribeiro - Auxiliar de Cozinha 	 	</a:t>
            </a:r>
            <a:endParaRPr/>
          </a:p>
          <a:p>
            <a:pPr indent="-228600" lvl="0" marL="447675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Ângelo Elias da Silva - Auxiliar de Cozinha 	</a:t>
            </a:r>
            <a:endParaRPr/>
          </a:p>
          <a:p>
            <a:pPr indent="-228600" lvl="0" marL="447675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José Antonio Milanesi - Auxiliar de Cozinha </a:t>
            </a:r>
            <a:endParaRPr/>
          </a:p>
          <a:p>
            <a:pPr indent="-228600" lvl="0" marL="447675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Tirza Salguero Aliberti - Auxiliar Administrativo </a:t>
            </a:r>
            <a:endParaRPr/>
          </a:p>
          <a:p>
            <a:pPr indent="-228600" lvl="0" marL="447675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Valéria Marchi Cavalheiro - Auxiliar de Cozinha </a:t>
            </a:r>
            <a:endParaRPr/>
          </a:p>
          <a:p>
            <a:pPr indent="-228600" lvl="0" marL="447675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Vladimir Lopes Ribeiro - Garçom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"/>
          <p:cNvSpPr txBox="1"/>
          <p:nvPr/>
        </p:nvSpPr>
        <p:spPr>
          <a:xfrm>
            <a:off x="0" y="-8708"/>
            <a:ext cx="12191760" cy="68576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"/>
          <p:cNvSpPr txBox="1"/>
          <p:nvPr/>
        </p:nvSpPr>
        <p:spPr>
          <a:xfrm>
            <a:off x="1667626" y="877625"/>
            <a:ext cx="8704200" cy="9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Diagnóstico situacional da Unidade  (desafios e possíveis soluções)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"/>
          <p:cNvSpPr/>
          <p:nvPr/>
        </p:nvSpPr>
        <p:spPr>
          <a:xfrm>
            <a:off x="957150" y="1834926"/>
            <a:ext cx="9887700" cy="393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•"/>
            </a:pPr>
            <a:r>
              <a:rPr b="0" i="0" lang="pt-BR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Necessidade de reestruturação da CNutri, passando a ser a Coorde</a:t>
            </a:r>
            <a:r>
              <a:rPr lang="pt-BR" sz="2600"/>
              <a:t>nadoria da </a:t>
            </a:r>
            <a:r>
              <a:rPr b="0" i="0" lang="pt-BR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Rede Integrada de Segurança Alimentar da UFSCar – CRISA.</a:t>
            </a:r>
            <a:endParaRPr sz="1200"/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•"/>
            </a:pPr>
            <a:r>
              <a:rPr b="0" i="0" lang="pt-BR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Desafio com relação ao retorno gradativo das aulas presenciais, sendo necessária a elaboração de um plano efetivo de conduta com relação à distribuição segura de refeições.</a:t>
            </a:r>
            <a:endParaRPr b="0" i="0" sz="2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pt-BR" sz="2600"/>
              <a:t>Implantação de um novo modelo de contrato nos Restaurantes Universitários, visando a melhoria na prestação do serviço para os usuários. </a:t>
            </a:r>
            <a:endParaRPr sz="2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 txBox="1"/>
          <p:nvPr/>
        </p:nvSpPr>
        <p:spPr>
          <a:xfrm>
            <a:off x="0" y="-8708"/>
            <a:ext cx="12191760" cy="68576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9"/>
          <p:cNvSpPr txBox="1"/>
          <p:nvPr/>
        </p:nvSpPr>
        <p:spPr>
          <a:xfrm>
            <a:off x="2298240" y="572520"/>
            <a:ext cx="7402800" cy="9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Principais ações realizadas nos últimos 6 meses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9"/>
          <p:cNvSpPr/>
          <p:nvPr/>
        </p:nvSpPr>
        <p:spPr>
          <a:xfrm>
            <a:off x="458800" y="1911125"/>
            <a:ext cx="11229000" cy="39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Melhora no cardápio e adequação da distribuição de refeições, através de marmitas, à toda comunidade universitária.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Delivery de refeições aos residentes na moradia campus São Carlos e a todos os alunos nos demais campi da UFSCar.</a:t>
            </a:r>
            <a:endParaRPr sz="2400"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chemeClr val="dk1"/>
                </a:solidFill>
              </a:rPr>
              <a:t>Implantação de delivery para alunos residentes fora da moradia.</a:t>
            </a:r>
            <a:endParaRPr>
              <a:solidFill>
                <a:schemeClr val="dk1"/>
              </a:solidFill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Distribuição de Kits Café da Manhã e Kits Gêneros </a:t>
            </a:r>
            <a:r>
              <a:rPr b="0" i="1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Natura 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 os finais de semana aos bolsistas da UFSCar.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Discussão da necessidade de reestruturação da CNutri.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pt-BR" sz="2400"/>
              <a:t>Discussão e Elaboração do novo modelo de contrato (estudo de demanda e levantamento de mercado).</a:t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/>
          <p:nvPr/>
        </p:nvSpPr>
        <p:spPr>
          <a:xfrm>
            <a:off x="0" y="-8708"/>
            <a:ext cx="12191760" cy="68576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0"/>
          <p:cNvSpPr txBox="1"/>
          <p:nvPr/>
        </p:nvSpPr>
        <p:spPr>
          <a:xfrm>
            <a:off x="2298240" y="877320"/>
            <a:ext cx="7402680" cy="957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Planejamento para os próximos 6 meses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0"/>
          <p:cNvSpPr/>
          <p:nvPr/>
        </p:nvSpPr>
        <p:spPr>
          <a:xfrm>
            <a:off x="579550" y="2221275"/>
            <a:ext cx="10818300" cy="34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pt-BR" sz="2400"/>
              <a:t>Implementação do processo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</a:t>
            </a:r>
            <a:r>
              <a:rPr lang="pt-BR" sz="2400"/>
              <a:t>e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reestruturação</a:t>
            </a:r>
            <a:r>
              <a:rPr lang="pt-BR" sz="2400"/>
              <a:t> 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CNutri</a:t>
            </a:r>
            <a:r>
              <a:rPr lang="pt-BR" sz="2400"/>
              <a:t> - 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CRISA.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Processo licitatório para </a:t>
            </a:r>
            <a:r>
              <a:rPr lang="pt-BR" sz="2400"/>
              <a:t>contratação do serviço de produção e distribuição das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refeições.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Desenvolvimento de ações para retorno gradativo das aulas presenciais.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pt-BR" sz="3200">
                <a:latin typeface="Arial"/>
                <a:ea typeface="Arial"/>
                <a:cs typeface="Arial"/>
                <a:sym typeface="Arial"/>
              </a:rPr>
              <a:t>Proposta de </a:t>
            </a:r>
            <a:r>
              <a:rPr b="1" lang="pt-BR" sz="3200"/>
              <a:t>Reestruturação</a:t>
            </a:r>
            <a:r>
              <a:rPr b="1" lang="pt-BR" sz="3200">
                <a:latin typeface="Arial"/>
                <a:ea typeface="Arial"/>
                <a:cs typeface="Arial"/>
                <a:sym typeface="Arial"/>
              </a:rPr>
              <a:t> da Coordenadoria e Equipe</a:t>
            </a:r>
            <a:endParaRPr/>
          </a:p>
        </p:txBody>
      </p:sp>
      <p:pic>
        <p:nvPicPr>
          <p:cNvPr id="169" name="Google Shape;16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5475" y="1995250"/>
            <a:ext cx="11012975" cy="375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5</vt:i4>
  </property>
</Properties>
</file>